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1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FAB42-2819-E243-82DD-62776FA86CAD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22B42-DBB4-5047-916F-865C986D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91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9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93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23/05/13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8714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23/05/13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1516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5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1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88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46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2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5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2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01C59-45D5-354D-9375-0AD27A53D42C}" type="datetimeFigureOut">
              <a:rPr lang="en-US" smtClean="0"/>
              <a:t>23/05/13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3435C-ACFC-F447-B7CC-4FBE1E915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7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3610"/>
            <a:ext cx="7772400" cy="2245364"/>
          </a:xfrm>
        </p:spPr>
        <p:txBody>
          <a:bodyPr>
            <a:noAutofit/>
          </a:bodyPr>
          <a:lstStyle/>
          <a:p>
            <a:r>
              <a:rPr lang="en-US" sz="16600" dirty="0" smtClean="0"/>
              <a:t>RESPECT</a:t>
            </a:r>
            <a:endParaRPr lang="en-US" sz="1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082" y="2698974"/>
            <a:ext cx="8662140" cy="2939826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I always treat my friend like I hope they treat me</a:t>
            </a:r>
          </a:p>
          <a:p>
            <a:r>
              <a:rPr lang="en-US" sz="9600" b="1" dirty="0" smtClean="0">
                <a:solidFill>
                  <a:srgbClr val="000000"/>
                </a:solidFill>
              </a:rPr>
              <a:t>RESPECT</a:t>
            </a:r>
            <a:endParaRPr lang="en-US" sz="4400" b="1" dirty="0" smtClean="0">
              <a:solidFill>
                <a:srgbClr val="000000"/>
              </a:solidFill>
            </a:endParaRPr>
          </a:p>
          <a:p>
            <a:r>
              <a:rPr lang="en-US" sz="4400" b="1" dirty="0" smtClean="0">
                <a:solidFill>
                  <a:schemeClr val="tx1"/>
                </a:solidFill>
              </a:rPr>
              <a:t>Respecting others is the way to be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26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556" b="2556"/>
          <a:stretch>
            <a:fillRect/>
          </a:stretch>
        </p:blipFill>
        <p:spPr>
          <a:xfrm>
            <a:off x="304800" y="228600"/>
            <a:ext cx="4754563" cy="63246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105400" y="228600"/>
            <a:ext cx="3352800" cy="6324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 descr="Screen Shot 2013-03-05 at 7.56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28600"/>
            <a:ext cx="3429000" cy="1257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1600200"/>
            <a:ext cx="3048000" cy="1993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3657600"/>
            <a:ext cx="2857500" cy="2857500"/>
          </a:xfrm>
          <a:prstGeom prst="rect">
            <a:avLst/>
          </a:prstGeom>
        </p:spPr>
      </p:pic>
      <p:pic>
        <p:nvPicPr>
          <p:cNvPr id="7" name="Picture 6" descr="Screen Shot 2013-03-05 at 8.21.1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0962"/>
            <a:ext cx="4724400" cy="1329238"/>
          </a:xfrm>
          <a:prstGeom prst="rect">
            <a:avLst/>
          </a:prstGeom>
        </p:spPr>
      </p:pic>
      <p:pic>
        <p:nvPicPr>
          <p:cNvPr id="14" name="Picture 13" descr="respect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4572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46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3505200"/>
            <a:ext cx="8305800" cy="3200400"/>
          </a:xfrm>
        </p:spPr>
        <p:txBody>
          <a:bodyPr/>
          <a:lstStyle>
            <a:extLst/>
          </a:lstStyle>
          <a:p>
            <a:r>
              <a:rPr lang="en-US" sz="6400" dirty="0" smtClean="0"/>
              <a:t>Walking respectfully</a:t>
            </a:r>
          </a:p>
          <a:p>
            <a:r>
              <a:rPr lang="en-US" sz="4000" b="1" dirty="0" smtClean="0"/>
              <a:t>Walk to the left of the path</a:t>
            </a:r>
          </a:p>
          <a:p>
            <a:r>
              <a:rPr lang="en-US" sz="4000" b="1" dirty="0" smtClean="0"/>
              <a:t>Keep an eye out for people trying to pass you</a:t>
            </a:r>
            <a:endParaRPr lang="en-US" sz="4000" b="1" dirty="0"/>
          </a:p>
        </p:txBody>
      </p:sp>
      <p:pic>
        <p:nvPicPr>
          <p:cNvPr id="25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444" b="2444"/>
          <a:stretch>
            <a:fillRect/>
          </a:stretch>
        </p:blipFill>
        <p:spPr>
          <a:xfrm>
            <a:off x="228600" y="152400"/>
            <a:ext cx="24003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balanced" dir="t"/>
          </a:scene3d>
          <a:sp3d prstMaterial="plastic">
            <a:bevelT w="0" h="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j0321101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rcRect t="2444" b="2444"/>
          <a:stretch>
            <a:fillRect/>
          </a:stretch>
        </p:blipFill>
        <p:spPr>
          <a:xfrm>
            <a:off x="3162300" y="1524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52400"/>
            <a:ext cx="2476500" cy="167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76199"/>
            <a:ext cx="2667000" cy="3496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152400"/>
            <a:ext cx="2438400" cy="23474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400" y="2514600"/>
            <a:ext cx="2590800" cy="1219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1828800"/>
            <a:ext cx="28194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298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52400"/>
            <a:ext cx="6934200" cy="6572250"/>
          </a:xfrm>
          <a:prstGeom prst="rect">
            <a:avLst/>
          </a:prstGeom>
        </p:spPr>
      </p:pic>
      <p:pic>
        <p:nvPicPr>
          <p:cNvPr id="6" name="Picture 5" descr="respect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2286000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7" name="Picture 6" descr="respect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4648200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8" name="Picture 7" descr="respect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6917989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35069237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92971" y="2371197"/>
            <a:ext cx="6567143" cy="19812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78228"/>
            <a:ext cx="7162800" cy="677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01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70" y="623047"/>
            <a:ext cx="8787392" cy="532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84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5-19 at 8.30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21" y="18958"/>
            <a:ext cx="4457700" cy="6839042"/>
          </a:xfrm>
          <a:prstGeom prst="rect">
            <a:avLst/>
          </a:prstGeom>
        </p:spPr>
      </p:pic>
      <p:pic>
        <p:nvPicPr>
          <p:cNvPr id="2" name="Picture 1" descr="Screen Shot 2013-05-20 at 11.20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8"/>
            <a:ext cx="4953242" cy="683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8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41</Words>
  <Application>Microsoft Macintosh PowerPoint</Application>
  <PresentationFormat>On-screen Show (4:3)</PresentationFormat>
  <Paragraphs>11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RESPECT</dc:title>
  <dc:creator>Glasshouse Country Christian College</dc:creator>
  <cp:lastModifiedBy>Glasshouse Country Christian College</cp:lastModifiedBy>
  <cp:revision>2</cp:revision>
  <dcterms:created xsi:type="dcterms:W3CDTF">2013-05-23T12:06:24Z</dcterms:created>
  <dcterms:modified xsi:type="dcterms:W3CDTF">2013-05-23T12:19:40Z</dcterms:modified>
</cp:coreProperties>
</file>